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Sociale systemen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7</a:t>
            </a:r>
          </a:p>
        </p:txBody>
      </p:sp>
    </p:spTree>
    <p:extLst>
      <p:ext uri="{BB962C8B-B14F-4D97-AF65-F5344CB8AC3E}">
        <p14:creationId xmlns:p14="http://schemas.microsoft.com/office/powerpoint/2010/main" val="173325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A&amp;A</a:t>
            </a:r>
          </a:p>
          <a:p>
            <a:r>
              <a:rPr lang="nl-NL" dirty="0"/>
              <a:t>Tot nu toe behandelde stof</a:t>
            </a:r>
          </a:p>
          <a:p>
            <a:r>
              <a:rPr lang="nl-NL" dirty="0"/>
              <a:t>§6.1 Pestgedrag</a:t>
            </a:r>
          </a:p>
          <a:p>
            <a:r>
              <a:rPr lang="nl-NL" dirty="0"/>
              <a:t>§6.2 Vormen van pesten</a:t>
            </a:r>
          </a:p>
          <a:p>
            <a:endParaRPr lang="nl-NL" dirty="0"/>
          </a:p>
          <a:p>
            <a:r>
              <a:rPr lang="nl-NL" dirty="0"/>
              <a:t>Verwerkingsopdrachten</a:t>
            </a:r>
          </a:p>
          <a:p>
            <a:r>
              <a:rPr lang="nl-NL" dirty="0"/>
              <a:t>Afsluiting</a:t>
            </a:r>
          </a:p>
        </p:txBody>
      </p:sp>
    </p:spTree>
    <p:extLst>
      <p:ext uri="{BB962C8B-B14F-4D97-AF65-F5344CB8AC3E}">
        <p14:creationId xmlns:p14="http://schemas.microsoft.com/office/powerpoint/2010/main" val="78899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§6.1 Pestgedrag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Wat is pestgedrag? 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Reageer eens als groep! 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In gesprek met elkaar over ervaringen.</a:t>
            </a:r>
          </a:p>
        </p:txBody>
      </p:sp>
    </p:spTree>
    <p:extLst>
      <p:ext uri="{BB962C8B-B14F-4D97-AF65-F5344CB8AC3E}">
        <p14:creationId xmlns:p14="http://schemas.microsoft.com/office/powerpoint/2010/main" val="94684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§6.1 Pestgedrag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Verschil maken in plagen, ruzie en pesten</a:t>
            </a:r>
          </a:p>
          <a:p>
            <a:pPr marL="0" indent="0">
              <a:buNone/>
            </a:pPr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Plagen; geen sprake van steeds hetzelfde slachtoffer en dezelfde dader, de onderlinge machtspositie is even sterk. Niet de intentie om de ander te schaden.</a:t>
            </a:r>
          </a:p>
          <a:p>
            <a:pPr marL="457200" indent="-457200">
              <a:buAutoNum type="arabicPeriod"/>
            </a:pPr>
            <a:r>
              <a:rPr lang="nl-NL" dirty="0"/>
              <a:t>Pesten; stelselmatig vorm van agressie waarbij het slachtoffer fysiek, verbaal en/of psychisch schade wordt toegebracht door een individu of groep. Macht is ongelijk verdeeld en er is intentie tot schaden.</a:t>
            </a:r>
          </a:p>
          <a:p>
            <a:pPr marL="457200" indent="-457200">
              <a:buAutoNum type="arabicPeriod"/>
            </a:pPr>
            <a:r>
              <a:rPr lang="nl-NL" dirty="0"/>
              <a:t>Ruzie; conflict tussen meerdere mensen over een bepaald onderwerp. Een ruzie wordt over het algemeen opgelost door gesprek vanuit een wederzijdse positieve houding. Uiteindelijk wil je het bijleggen…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263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§6.2 Vormen van pesten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Pesten komt zowel individueel als in groepsverband voor!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2800" dirty="0"/>
              <a:t>Pesten komt vaak voort uit het verbloemen van eigen kwetsbaarheid!!</a:t>
            </a:r>
          </a:p>
          <a:p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Digitaal pesten (lees paragraaf)</a:t>
            </a:r>
          </a:p>
          <a:p>
            <a:pPr marL="457200" indent="-457200">
              <a:buAutoNum type="arabicPeriod"/>
            </a:pPr>
            <a:r>
              <a:rPr lang="nl-NL" dirty="0"/>
              <a:t>Uitsluiten (lees paragraaf)</a:t>
            </a:r>
          </a:p>
          <a:p>
            <a:pPr marL="457200" indent="-457200">
              <a:buAutoNum type="arabicPeriod"/>
            </a:pPr>
            <a:r>
              <a:rPr lang="nl-NL" dirty="0"/>
              <a:t>Negeren (lees paragraaf)</a:t>
            </a:r>
          </a:p>
          <a:p>
            <a:pPr marL="457200" indent="-457200">
              <a:buAutoNum type="arabicPeriod"/>
            </a:pPr>
            <a:r>
              <a:rPr lang="nl-NL" dirty="0"/>
              <a:t>Fysieke agressie (lees paragraaf)</a:t>
            </a:r>
          </a:p>
        </p:txBody>
      </p:sp>
    </p:spTree>
    <p:extLst>
      <p:ext uri="{BB962C8B-B14F-4D97-AF65-F5344CB8AC3E}">
        <p14:creationId xmlns:p14="http://schemas.microsoft.com/office/powerpoint/2010/main" val="200102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192</Words>
  <Application>Microsoft Office PowerPoint</Application>
  <PresentationFormat>Breedbeeld</PresentationFormat>
  <Paragraphs>33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Sociale systemen</vt:lpstr>
      <vt:lpstr>Programma </vt:lpstr>
      <vt:lpstr>§6.1 Pestgedrag</vt:lpstr>
      <vt:lpstr>§6.1 Pestgedrag</vt:lpstr>
      <vt:lpstr>§6.2 Vormen van pesten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systemen</dc:title>
  <dc:creator>Bart van der Weerd</dc:creator>
  <cp:lastModifiedBy>Bart van der Weerd</cp:lastModifiedBy>
  <cp:revision>2</cp:revision>
  <dcterms:created xsi:type="dcterms:W3CDTF">2017-05-01T12:45:59Z</dcterms:created>
  <dcterms:modified xsi:type="dcterms:W3CDTF">2017-05-01T13:01:39Z</dcterms:modified>
</cp:coreProperties>
</file>